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57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4471732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№148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717032"/>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kk-KZ" altLang="ru-RU" sz="1200" b="1" dirty="0">
                <a:latin typeface="Times New Roman" panose="02020603050405020304" pitchFamily="18" charset="0"/>
                <a:cs typeface="Times New Roman" panose="02020603050405020304" pitchFamily="18" charset="0"/>
              </a:rPr>
              <a:t>мамырдағы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29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28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29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жаңбыр, найзағай. Жел оңтүстік-батыстан соғады, күші 7-12, екпіні 15-20 м/с. Ауа температурасы түнде 10-12, күндіз 22-24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30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29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30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5-10 м/с. Ауа температурасы 10-12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850" y="32686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A80384AB-8608-FED5-D069-524BDE52AB09}"/>
              </a:ext>
            </a:extLst>
          </p:cNvPr>
          <p:cNvSpPr txBox="1"/>
          <p:nvPr/>
        </p:nvSpPr>
        <p:spPr>
          <a:xfrm>
            <a:off x="5044850" y="230636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CD0B06E8-96F1-74AD-578E-AB0E26CB06C1}"/>
              </a:ext>
            </a:extLst>
          </p:cNvPr>
          <p:cNvGraphicFramePr>
            <a:graphicFrameLocks noGrp="1"/>
          </p:cNvGraphicFramePr>
          <p:nvPr>
            <p:extLst>
              <p:ext uri="{D42A27DB-BD31-4B8C-83A1-F6EECF244321}">
                <p14:modId xmlns:p14="http://schemas.microsoft.com/office/powerpoint/2010/main" val="2949703209"/>
              </p:ext>
            </p:extLst>
          </p:nvPr>
        </p:nvGraphicFramePr>
        <p:xfrm>
          <a:off x="5033957" y="4221088"/>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0,620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207</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0,517</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Жиембаева Д.А. </a:t>
            </a:r>
            <a:r>
              <a:rPr lang="kk-KZ" altLang="ru-RU" sz="1200" b="1" i="1">
                <a:solidFill>
                  <a:srgbClr val="000000"/>
                </a:solidFill>
                <a:latin typeface="Times New Roman" panose="02020603050405020304" pitchFamily="18" charset="0"/>
                <a:cs typeface="Times New Roman" panose="02020603050405020304" pitchFamily="18" charset="0"/>
              </a:rPr>
              <a:t>/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24957</TotalTime>
  <Words>627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Любовь Владимировна Эрнст</cp:lastModifiedBy>
  <cp:revision>4758</cp:revision>
  <cp:lastPrinted>2021-07-01T03:56:27Z</cp:lastPrinted>
  <dcterms:created xsi:type="dcterms:W3CDTF">2018-03-27T06:03:00Z</dcterms:created>
  <dcterms:modified xsi:type="dcterms:W3CDTF">2026-05-28T06:26:41Z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